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6"/>
  </p:notesMasterIdLst>
  <p:sldIdLst>
    <p:sldId id="257" r:id="rId2"/>
    <p:sldId id="259" r:id="rId3"/>
    <p:sldId id="256" r:id="rId4"/>
    <p:sldId id="260" r:id="rId5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2136" y="52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a7eed55dfd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1" name="Google Shape;101;ga7eed55dfd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rPr lang="ko-KR" sz="1200"/>
              <a:t>Lambda에서 1일을 주기로 자동 호출</a:t>
            </a:r>
            <a:endParaRPr/>
          </a:p>
        </p:txBody>
      </p:sp>
      <p:sp>
        <p:nvSpPr>
          <p:cNvPr id="102" name="Google Shape;102;ga7eed55dfd_0_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dirty="0"/>
              <a:t>Lambda</a:t>
            </a:r>
            <a:r>
              <a:rPr lang="ko-KR" altLang="en-US" sz="1200" dirty="0"/>
              <a:t>에서 </a:t>
            </a:r>
            <a:r>
              <a:rPr lang="en-US" altLang="ko-KR" sz="1200" dirty="0"/>
              <a:t>1</a:t>
            </a:r>
            <a:r>
              <a:rPr lang="ko-KR" altLang="en-US" sz="1200" dirty="0"/>
              <a:t>일을 주기로 자동 호출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CD1157-BE99-471D-BE96-773E249D70A5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95293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r>
              <a:rPr lang="ko-KR" sz="1200"/>
              <a:t>Lambda에서 1일을 주기로 자동 호출</a:t>
            </a:r>
            <a:endParaRPr/>
          </a:p>
        </p:txBody>
      </p:sp>
      <p:sp>
        <p:nvSpPr>
          <p:cNvPr id="87" name="Google Shape;87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3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9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algun Gothic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4"/>
          <p:cNvSpPr txBox="1"/>
          <p:nvPr/>
        </p:nvSpPr>
        <p:spPr>
          <a:xfrm>
            <a:off x="114008" y="188640"/>
            <a:ext cx="4242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클라우드</a:t>
            </a:r>
            <a:r>
              <a:rPr lang="ko-KR" sz="2400" b="1" i="0" u="none" strike="noStrike" cap="none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 프로젝트 진행 상황</a:t>
            </a:r>
            <a:endParaRPr sz="2400" b="1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5" name="Google Shape;105;p14"/>
          <p:cNvSpPr txBox="1"/>
          <p:nvPr/>
        </p:nvSpPr>
        <p:spPr>
          <a:xfrm>
            <a:off x="302850" y="764691"/>
            <a:ext cx="6696600" cy="117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- Serverless REST API 구성</a:t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- React 관리자 웹 구현</a:t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- 코로나 현황 데이터 매일 업데이트하는 Lambda 구성</a:t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106" name="Google Shape;10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0976" y="1939800"/>
            <a:ext cx="8438899" cy="42880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/>
          <p:cNvSpPr txBox="1"/>
          <p:nvPr/>
        </p:nvSpPr>
        <p:spPr>
          <a:xfrm>
            <a:off x="114008" y="188640"/>
            <a:ext cx="42419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accent1"/>
                </a:solidFill>
              </a:rPr>
              <a:t>AI</a:t>
            </a:r>
            <a:r>
              <a:rPr lang="ko-KR" altLang="en-US" sz="2400" b="1" dirty="0">
                <a:solidFill>
                  <a:schemeClr val="accent1"/>
                </a:solidFill>
              </a:rPr>
              <a:t> 프로젝트 진행 상황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02839" y="764704"/>
            <a:ext cx="6696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-</a:t>
            </a:r>
            <a:r>
              <a:rPr lang="en-US" altLang="ko-KR" sz="1400" dirty="0"/>
              <a:t> YOLO V3 </a:t>
            </a:r>
            <a:r>
              <a:rPr lang="ko-KR" altLang="en-US" sz="1400" dirty="0"/>
              <a:t>와 </a:t>
            </a:r>
            <a:r>
              <a:rPr lang="en-US" altLang="ko-KR" sz="1400" dirty="0"/>
              <a:t>YOLO V4 </a:t>
            </a:r>
            <a:r>
              <a:rPr lang="ko-KR" altLang="en-US" sz="1400" dirty="0"/>
              <a:t>비교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51519" y="1340768"/>
            <a:ext cx="3905691" cy="2952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644008" y="1268760"/>
            <a:ext cx="3816424" cy="2952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" name="TextBox 14"/>
          <p:cNvSpPr txBox="1"/>
          <p:nvPr/>
        </p:nvSpPr>
        <p:spPr>
          <a:xfrm>
            <a:off x="6156176" y="4273351"/>
            <a:ext cx="16561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YOLO V3</a:t>
            </a:r>
            <a:endParaRPr lang="ko-KR" altLang="en-US" sz="1400" dirty="0"/>
          </a:p>
        </p:txBody>
      </p:sp>
      <p:sp>
        <p:nvSpPr>
          <p:cNvPr id="14" name="TextBox 13"/>
          <p:cNvSpPr txBox="1"/>
          <p:nvPr/>
        </p:nvSpPr>
        <p:spPr>
          <a:xfrm>
            <a:off x="1691680" y="4201343"/>
            <a:ext cx="16561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YOLO V4 </a:t>
            </a:r>
            <a:endParaRPr lang="ko-KR" altLang="en-US" sz="1400" dirty="0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5436096" y="4815891"/>
            <a:ext cx="2520280" cy="20421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971600" y="4653136"/>
            <a:ext cx="2520280" cy="22048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494101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3"/>
          <p:cNvSpPr txBox="1"/>
          <p:nvPr/>
        </p:nvSpPr>
        <p:spPr>
          <a:xfrm>
            <a:off x="114008" y="188640"/>
            <a:ext cx="424196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 b="1" i="0" u="none" strike="noStrike" cap="none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빅데이터 프로젝트 진행 상황</a:t>
            </a:r>
            <a:endParaRPr sz="2400" b="1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90" name="Google Shape;90;p13"/>
          <p:cNvPicPr preferRelativeResize="0"/>
          <p:nvPr/>
        </p:nvPicPr>
        <p:blipFill rotWithShape="1">
          <a:blip r:embed="rId3">
            <a:alphaModFix/>
          </a:blip>
          <a:srcRect l="50000" b="13909"/>
          <a:stretch/>
        </p:blipFill>
        <p:spPr>
          <a:xfrm>
            <a:off x="426042" y="1350268"/>
            <a:ext cx="2530059" cy="1653283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3"/>
          <p:cNvSpPr txBox="1"/>
          <p:nvPr/>
        </p:nvSpPr>
        <p:spPr>
          <a:xfrm>
            <a:off x="302839" y="764704"/>
            <a:ext cx="669674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- MySQL DB 자동 업데이트 </a:t>
            </a: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(Lambda에서 1일을 주기로 자동 호출)</a:t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2" name="Google Shape;92;p13"/>
          <p:cNvSpPr txBox="1"/>
          <p:nvPr/>
        </p:nvSpPr>
        <p:spPr>
          <a:xfrm>
            <a:off x="248680" y="3060307"/>
            <a:ext cx="3096344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마스크 신고 건수 (어제 기준)</a:t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93" name="Google Shape;93;p13"/>
          <p:cNvPicPr preferRelativeResize="0"/>
          <p:nvPr/>
        </p:nvPicPr>
        <p:blipFill rotWithShape="1">
          <a:blip r:embed="rId4">
            <a:alphaModFix/>
          </a:blip>
          <a:srcRect l="37655" r="3103" b="18051"/>
          <a:stretch/>
        </p:blipFill>
        <p:spPr>
          <a:xfrm>
            <a:off x="4283968" y="1375794"/>
            <a:ext cx="3959345" cy="1736102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3"/>
          <p:cNvSpPr txBox="1"/>
          <p:nvPr/>
        </p:nvSpPr>
        <p:spPr>
          <a:xfrm>
            <a:off x="4967496" y="3034328"/>
            <a:ext cx="2592288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오늘 코로나 확진자 수</a:t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95" name="Google Shape;95;p1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26042" y="4149080"/>
            <a:ext cx="3167844" cy="2111896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3"/>
          <p:cNvSpPr/>
          <p:nvPr/>
        </p:nvSpPr>
        <p:spPr>
          <a:xfrm>
            <a:off x="426042" y="3613666"/>
            <a:ext cx="446308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- 서울시 장소별 확진자수 통계 및 시각화</a:t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97" name="Google Shape;97;p13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296515" y="4258362"/>
            <a:ext cx="4743732" cy="1893332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3"/>
          <p:cNvSpPr/>
          <p:nvPr/>
        </p:nvSpPr>
        <p:spPr>
          <a:xfrm>
            <a:off x="3707904" y="5095746"/>
            <a:ext cx="416733" cy="27747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04;p14">
            <a:extLst>
              <a:ext uri="{FF2B5EF4-FFF2-40B4-BE49-F238E27FC236}">
                <a16:creationId xmlns:a16="http://schemas.microsoft.com/office/drawing/2014/main" id="{D530F6FA-2578-4C14-B6E0-4DE1502A9C01}"/>
              </a:ext>
            </a:extLst>
          </p:cNvPr>
          <p:cNvSpPr txBox="1"/>
          <p:nvPr/>
        </p:nvSpPr>
        <p:spPr>
          <a:xfrm>
            <a:off x="114008" y="188640"/>
            <a:ext cx="4242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400" b="1" i="0" u="none" strike="noStrike" cap="none" dirty="0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IoT</a:t>
            </a:r>
            <a:r>
              <a:rPr lang="ko-KR" sz="2400" b="1" i="0" u="none" strike="noStrike" cap="none" dirty="0">
                <a:solidFill>
                  <a:schemeClr val="accent1"/>
                </a:solidFill>
                <a:latin typeface="Malgun Gothic"/>
                <a:ea typeface="Malgun Gothic"/>
                <a:cs typeface="Malgun Gothic"/>
                <a:sym typeface="Malgun Gothic"/>
              </a:rPr>
              <a:t> 프로젝트 진행 상황</a:t>
            </a:r>
            <a:endParaRPr sz="2400" b="1" dirty="0">
              <a:solidFill>
                <a:schemeClr val="accen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28C1DF6-9EB8-4BE8-B2CA-AAC12A2B10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-49305" y="1883829"/>
            <a:ext cx="5638800" cy="3171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1310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</TotalTime>
  <Words>101</Words>
  <Application>Microsoft Office PowerPoint</Application>
  <PresentationFormat>화면 슬라이드 쇼(4:3)</PresentationFormat>
  <Paragraphs>20</Paragraphs>
  <Slides>4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7" baseType="lpstr">
      <vt:lpstr>Malgun Gothic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양진상</dc:creator>
  <cp:lastModifiedBy>campusseven62</cp:lastModifiedBy>
  <cp:revision>7</cp:revision>
  <dcterms:modified xsi:type="dcterms:W3CDTF">2020-12-16T07:19:02Z</dcterms:modified>
</cp:coreProperties>
</file>